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85" r:id="rId3"/>
    <p:sldId id="257" r:id="rId4"/>
    <p:sldId id="286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70" r:id="rId13"/>
    <p:sldId id="271" r:id="rId14"/>
    <p:sldId id="259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60" r:id="rId23"/>
    <p:sldId id="279" r:id="rId24"/>
    <p:sldId id="261" r:id="rId25"/>
    <p:sldId id="283" r:id="rId26"/>
    <p:sldId id="284" r:id="rId27"/>
    <p:sldId id="262" r:id="rId28"/>
    <p:sldId id="282" r:id="rId29"/>
    <p:sldId id="280" r:id="rId30"/>
    <p:sldId id="281" r:id="rId31"/>
    <p:sldId id="264" r:id="rId32"/>
    <p:sldId id="265" r:id="rId33"/>
    <p:sldId id="269" r:id="rId34"/>
    <p:sldId id="266" r:id="rId35"/>
    <p:sldId id="268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МБДОУ «Детский сад №78 комбинированного вида с татарским языком воспитания и обучения</a:t>
            </a:r>
            <a:r>
              <a:rPr lang="ru-RU" sz="1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Авиастроительного района </a:t>
            </a:r>
            <a:r>
              <a:rPr lang="ru-RU" sz="1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г.казани</a:t>
            </a:r>
            <a:endParaRPr lang="ru-RU" sz="1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929190" y="1600201"/>
            <a:ext cx="3571900" cy="3829063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</a:t>
            </a:r>
            <a:r>
              <a:rPr lang="ru-RU" sz="2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Неделя «Путешествие в Австралию»    </a:t>
            </a:r>
          </a:p>
          <a:p>
            <a:pPr algn="ctr">
              <a:buNone/>
            </a:pPr>
            <a:endParaRPr lang="ru-RU" sz="24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ru-RU" sz="33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Формирование целостной картины </a:t>
            </a:r>
            <a:r>
              <a:rPr lang="ru-RU" sz="33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мира </a:t>
            </a:r>
            <a:r>
              <a:rPr lang="ru-RU" sz="33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тему </a:t>
            </a:r>
            <a:r>
              <a:rPr lang="ru-RU" sz="43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«Где </a:t>
            </a:r>
            <a:r>
              <a:rPr lang="ru-RU" sz="43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живет Кенгуру»                                                                                                                                             </a:t>
            </a:r>
          </a:p>
        </p:txBody>
      </p:sp>
      <p:pic>
        <p:nvPicPr>
          <p:cNvPr id="1026" name="Picture 2" descr="C:\Users\Admin\Desktop\kenguru-na-zakate-774x4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1357298"/>
            <a:ext cx="4604521" cy="460388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143108" y="5857892"/>
            <a:ext cx="553010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Подготовительная к школе группа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736153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D:\Рабочий стол\МАМА\mimos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8621216" cy="57502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788024" y="4581128"/>
            <a:ext cx="3816424" cy="9233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это всем известная Мимоза или серебристая акация. Произрастает в Австралии.</a:t>
            </a:r>
          </a:p>
        </p:txBody>
      </p:sp>
    </p:spTree>
    <p:extLst>
      <p:ext uri="{BB962C8B-B14F-4D97-AF65-F5344CB8AC3E}">
        <p14:creationId xmlns="" xmlns:p14="http://schemas.microsoft.com/office/powerpoint/2010/main" val="13337143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204513" cy="21108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23528" y="188640"/>
            <a:ext cx="8424936" cy="1728192"/>
          </a:xfrm>
        </p:spPr>
        <p:txBody>
          <a:bodyPr>
            <a:normAutofit/>
          </a:bodyPr>
          <a:lstStyle/>
          <a:p>
            <a:pPr algn="ctr"/>
            <a:r>
              <a:rPr lang="ru-RU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Австралийские аборигены – коренное население Австралии. У них темный цвет кожи, как и у африканцев тоже из-за жаркого климата и очень яркого солнца. :Одежда аборигенов необычна. Это набедренная повязка. Все остальные места аборигены раскрашивают яркими красками и украшают себя бусами из семян растений, ракушек и др. У аборигенов, как и у других народов, есть свои праздники. К каждому празднику они раскрашивают себя по-особенному.</a:t>
            </a:r>
          </a:p>
          <a:p>
            <a:endParaRPr lang="ru-RU" dirty="0"/>
          </a:p>
        </p:txBody>
      </p:sp>
      <p:pic>
        <p:nvPicPr>
          <p:cNvPr id="4098" name="Picture 2" descr="D:\Рабочий стол\МАМА\работка\ЖИВАЯ ПЛАНЕТА\австралия\article-2005799-0633B992000005DC-860_1024x615_larg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8665" y="1755159"/>
            <a:ext cx="8598177" cy="498620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33905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type="subTitle" idx="4294967295"/>
          </p:nvPr>
        </p:nvSpPr>
        <p:spPr>
          <a:xfrm>
            <a:off x="500034" y="642918"/>
            <a:ext cx="8643966" cy="4157682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Кто в Австралии живет?</a:t>
            </a:r>
            <a:b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Обезьяны, бегемот?</a:t>
            </a:r>
            <a:b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Утконоса, кенгуру</a:t>
            </a:r>
            <a:b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Можешь встретит поутру.</a:t>
            </a:r>
            <a:b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Поссум</a:t>
            </a: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билби</a:t>
            </a: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вомбат есть.</a:t>
            </a:r>
            <a:b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Всех зверей не перечесть!</a:t>
            </a:r>
            <a:b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 такого не видали,</a:t>
            </a:r>
            <a:b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увидите едва ли!</a:t>
            </a:r>
            <a:b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Кенгуру по полю скачет.</a:t>
            </a:r>
            <a:b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Может проглотила мячик?</a:t>
            </a:r>
            <a:b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Вомбат спрятался в норе.</a:t>
            </a:r>
            <a:b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уютно на жаре!</a:t>
            </a:r>
            <a:b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Крокодил </a:t>
            </a:r>
            <a:r>
              <a:rPr lang="ru-RU" sz="15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разинул</a:t>
            </a: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пасть.</a:t>
            </a:r>
            <a:b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Опасайся внутрь попасть!</a:t>
            </a:r>
            <a:b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Ест коала эвкалипт.</a:t>
            </a:r>
            <a:b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Пообедает – и спит.</a:t>
            </a:r>
            <a:b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Поссум</a:t>
            </a: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ходит не спеша,</a:t>
            </a:r>
            <a:b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спине два малыша.</a:t>
            </a:r>
          </a:p>
          <a:p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Здесь ехидна, а не ежик,</a:t>
            </a:r>
            <a:b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Хоть на ежика похожа.</a:t>
            </a:r>
            <a:b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Нет, других таких зверей,</a:t>
            </a:r>
            <a:b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Земле не встретишь всей!</a:t>
            </a:r>
            <a:b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Ведь Австралия их дом.</a:t>
            </a:r>
            <a:endParaRPr lang="ru-RU" sz="14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 descr="D:\Рабочий стол\МАМА\работка\ЖИВАЯ ПЛАНЕТА\австралия\03_01_0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2831" y="500042"/>
            <a:ext cx="5366853" cy="54292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428605"/>
            <a:ext cx="3357586" cy="632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 smtClean="0"/>
              <a:t>Заброшена Австралия почти на край земли, </a:t>
            </a:r>
            <a:br>
              <a:rPr lang="ru-RU" sz="1500" b="1" dirty="0" smtClean="0"/>
            </a:br>
            <a:r>
              <a:rPr lang="ru-RU" sz="1500" b="1" dirty="0" smtClean="0"/>
              <a:t>Поэтому Австралию не так давно нашли. </a:t>
            </a:r>
            <a:br>
              <a:rPr lang="ru-RU" sz="1500" b="1" dirty="0" smtClean="0"/>
            </a:br>
            <a:r>
              <a:rPr lang="ru-RU" sz="1500" b="1" dirty="0" smtClean="0"/>
              <a:t>Чтоб вновь не потеряли на век или на сутки, </a:t>
            </a:r>
            <a:br>
              <a:rPr lang="ru-RU" sz="1500" b="1" dirty="0" smtClean="0"/>
            </a:br>
            <a:r>
              <a:rPr lang="ru-RU" sz="1500" b="1" dirty="0" smtClean="0"/>
              <a:t>Все жители Австралии с собою носят сумки. </a:t>
            </a:r>
            <a:br>
              <a:rPr lang="ru-RU" sz="1500" b="1" dirty="0" smtClean="0"/>
            </a:br>
            <a:r>
              <a:rPr lang="ru-RU" sz="1500" b="1" dirty="0" smtClean="0"/>
              <a:t>Большие или маленькие, авоськи или сетки. </a:t>
            </a:r>
            <a:br>
              <a:rPr lang="ru-RU" sz="1500" b="1" dirty="0" smtClean="0"/>
            </a:br>
            <a:r>
              <a:rPr lang="ru-RU" sz="1500" b="1" dirty="0" smtClean="0"/>
              <a:t>Ведь важно, чтобы маленькие не потерялись детки. </a:t>
            </a:r>
            <a:br>
              <a:rPr lang="ru-RU" sz="1500" b="1" dirty="0" smtClean="0"/>
            </a:br>
            <a:r>
              <a:rPr lang="ru-RU" sz="1500" b="1" dirty="0" smtClean="0"/>
              <a:t/>
            </a:r>
            <a:br>
              <a:rPr lang="ru-RU" sz="1500" b="1" dirty="0" smtClean="0"/>
            </a:br>
            <a:r>
              <a:rPr lang="ru-RU" sz="1500" b="1" dirty="0" smtClean="0"/>
              <a:t>Таскают в сумках кенгуру своих родных детишек. </a:t>
            </a:r>
            <a:br>
              <a:rPr lang="ru-RU" sz="1500" b="1" dirty="0" smtClean="0"/>
            </a:br>
            <a:r>
              <a:rPr lang="ru-RU" sz="1500" b="1" dirty="0" smtClean="0"/>
              <a:t>И даже мыши не в нору, а в сумку прячут мышек. </a:t>
            </a:r>
            <a:br>
              <a:rPr lang="ru-RU" sz="1500" b="1" dirty="0" smtClean="0"/>
            </a:br>
            <a:r>
              <a:rPr lang="ru-RU" sz="1500" b="1" dirty="0" smtClean="0"/>
              <a:t>Так принято у сумчатых, что мамы с детства учат их-</a:t>
            </a:r>
            <a:br>
              <a:rPr lang="ru-RU" sz="1500" b="1" dirty="0" smtClean="0"/>
            </a:br>
            <a:r>
              <a:rPr lang="ru-RU" sz="1500" b="1" dirty="0" smtClean="0"/>
              <a:t>удобней в сумке, в сетке, чем в будке или в клетке. </a:t>
            </a:r>
            <a:br>
              <a:rPr lang="ru-RU" sz="1500" b="1" dirty="0" smtClean="0"/>
            </a:br>
            <a:r>
              <a:rPr lang="ru-RU" sz="1500" b="1" dirty="0" smtClean="0"/>
              <a:t>И дети не теряются, залезут- выбираются. </a:t>
            </a:r>
            <a:br>
              <a:rPr lang="ru-RU" sz="1500" b="1" dirty="0" smtClean="0"/>
            </a:br>
            <a:r>
              <a:rPr lang="ru-RU" sz="1500" b="1" dirty="0" smtClean="0"/>
              <a:t>Им в сумке ехать нравится: ни грохота, ни тряски, </a:t>
            </a:r>
            <a:br>
              <a:rPr lang="ru-RU" sz="1500" b="1" dirty="0" smtClean="0"/>
            </a:br>
            <a:r>
              <a:rPr lang="ru-RU" sz="1500" b="1" dirty="0" smtClean="0"/>
              <a:t>как у людей в коляске. </a:t>
            </a:r>
            <a:r>
              <a:rPr lang="ru-RU" sz="1500" dirty="0" smtClean="0"/>
              <a:t/>
            </a:r>
            <a:br>
              <a:rPr lang="ru-RU" sz="1500" dirty="0" smtClean="0"/>
            </a:br>
            <a:endParaRPr lang="ru-RU" sz="1500" dirty="0"/>
          </a:p>
        </p:txBody>
      </p:sp>
      <p:pic>
        <p:nvPicPr>
          <p:cNvPr id="3" name="Picture 2" descr="D:\Рабочий стол\МАМА\аттестация\oceania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43372" y="484371"/>
            <a:ext cx="4429156" cy="586906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Только в Австралии водится удивительное животное кенгуру, которое выращивает детёнышей в собственной сумке и отлично прыгает.</a:t>
            </a:r>
            <a:endParaRPr lang="ru-RU" sz="2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00" name="Picture 4" descr="C:\Users\Admin\Desktop\sum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0"/>
            <a:ext cx="8352928" cy="44644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733271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42910" y="428604"/>
            <a:ext cx="79296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Кенгуру – лучшие прыгуны планеты: длина прыжка составляет три метра </a:t>
            </a:r>
            <a:b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 высоту и около двенадцати в длину.</a:t>
            </a:r>
            <a:endParaRPr lang="ru-RU" sz="3200" dirty="0">
              <a:solidFill>
                <a:srgbClr val="00B050"/>
              </a:solidFill>
            </a:endParaRPr>
          </a:p>
        </p:txBody>
      </p:sp>
      <p:pic>
        <p:nvPicPr>
          <p:cNvPr id="6" name="Рисунок 5" descr="kenguru-zhivotnoe-obraz-zhizni-i-sreda-obitaniya-kenguru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2000" y="2016882"/>
            <a:ext cx="8280000" cy="46575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85729"/>
            <a:ext cx="86439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Передвигаются они огромными скачками со скоростью около 50 км/ч.</a:t>
            </a:r>
            <a:endParaRPr lang="ru-RU" sz="28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 descr="011_Blog_Pavla_Aksenova_Kenguru_(lat_Macropus)_Foto_duha127_-_Depositphoto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8000" y="1340748"/>
            <a:ext cx="8748000" cy="543561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357166"/>
            <a:ext cx="764386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Отталкиваясь от поверхности сильными задними ногами, при этом немаловажная роль отводится хвосту, который исполняет роль баланса </a:t>
            </a:r>
            <a:br>
              <a:rPr lang="ru-RU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помогает удерживать равновесие.</a:t>
            </a:r>
            <a:endParaRPr lang="ru-RU" sz="24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 descr="3d05053ccd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48" y="2071678"/>
            <a:ext cx="7661808" cy="437721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214290"/>
            <a:ext cx="74295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 кенгуру мощные задние ноги, </a:t>
            </a:r>
            <a:br>
              <a:rPr lang="ru-RU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массивный хвост, узкие плечи, </a:t>
            </a:r>
            <a:br>
              <a:rPr lang="ru-RU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маленькие, похожие на человеческие руки передние лапы, которыми кенгуру </a:t>
            </a:r>
            <a:br>
              <a:rPr lang="ru-RU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выкапывают клубни и корни. </a:t>
            </a:r>
            <a:endParaRPr lang="ru-RU" sz="24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 descr="kng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00" y="2285992"/>
            <a:ext cx="7358114" cy="444895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214290"/>
            <a:ext cx="77153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Передние лапы пятипалые, имеют хорошо развитые пальцы которые заканчиваются довольно крупными когтями. </a:t>
            </a:r>
            <a:endParaRPr lang="ru-RU" sz="28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 descr="kenguru-2.jpg"/>
          <p:cNvPicPr>
            <a:picLocks noChangeAspect="1"/>
          </p:cNvPicPr>
          <p:nvPr/>
        </p:nvPicPr>
        <p:blipFill>
          <a:blip r:embed="rId2" cstate="print"/>
          <a:srcRect l="5113" t="7317"/>
          <a:stretch>
            <a:fillRect/>
          </a:stretch>
        </p:blipFill>
        <p:spPr>
          <a:xfrm>
            <a:off x="648000" y="1700821"/>
            <a:ext cx="7710214" cy="5030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D:\Рабочий стол\МАМА\аттестация\австралия\68747470733a2f2f6c68332e676f6f676c6575736572636f6e74656e742e636f6d2f2d5274394577435736574b512f555946576d6e757a7174492f41414141414141414168632f674764736b5a6173672d492f73313932302d77313932302d68313038302d632f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185607"/>
            <a:ext cx="9144000" cy="60918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294967295"/>
          </p:nvPr>
        </p:nvSpPr>
        <p:spPr>
          <a:xfrm>
            <a:off x="4007907" y="4143380"/>
            <a:ext cx="5040560" cy="25979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85000" lnSpcReduction="10000"/>
          </a:bodyPr>
          <a:lstStyle/>
          <a:p>
            <a:endParaRPr lang="ru-RU" dirty="0"/>
          </a:p>
          <a:p>
            <a:pPr marL="45720" indent="0" algn="ctr">
              <a:buNone/>
            </a:pPr>
            <a:r>
              <a:rPr lang="ru-RU" b="1" dirty="0"/>
              <a:t>Австралия - самый маленький континент, расположенный в южном полушарии нашей планеты. Австралию омывают три океана. </a:t>
            </a:r>
          </a:p>
        </p:txBody>
      </p:sp>
    </p:spTree>
    <p:extLst>
      <p:ext uri="{BB962C8B-B14F-4D97-AF65-F5344CB8AC3E}">
        <p14:creationId xmlns="" xmlns:p14="http://schemas.microsoft.com/office/powerpoint/2010/main" val="16566755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357166"/>
            <a:ext cx="73581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случае опасности кенгуру переносит </a:t>
            </a:r>
            <a:br>
              <a:rPr lang="ru-RU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всю тяжесть тела на хвост, </a:t>
            </a:r>
            <a:br>
              <a:rPr lang="ru-RU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тогда обе задние ноги, освободившись, </a:t>
            </a:r>
            <a:br>
              <a:rPr lang="ru-RU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одним движением сверху вниз наносят страшные раны противнику. </a:t>
            </a:r>
            <a:endParaRPr lang="ru-RU" sz="24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 descr="kenguru_3-650x48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65059" y="2357430"/>
            <a:ext cx="7305355" cy="4185843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428604"/>
            <a:ext cx="35719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Кенгуру </a:t>
            </a:r>
            <a:b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питается в основном травой,</a:t>
            </a:r>
            <a:b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 также фруктами.</a:t>
            </a:r>
            <a:endParaRPr lang="ru-RU" sz="3200" dirty="0">
              <a:solidFill>
                <a:srgbClr val="00B050"/>
              </a:solidFill>
            </a:endParaRPr>
          </a:p>
        </p:txBody>
      </p:sp>
      <p:pic>
        <p:nvPicPr>
          <p:cNvPr id="3" name="Рисунок 2" descr="1458995948_pitanie-vallabi-bennet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3968" y="116632"/>
            <a:ext cx="4752000" cy="3260598"/>
          </a:xfrm>
          <a:prstGeom prst="rect">
            <a:avLst/>
          </a:prstGeom>
        </p:spPr>
      </p:pic>
      <p:pic>
        <p:nvPicPr>
          <p:cNvPr id="4" name="Рисунок 3" descr="1458995948_pitanie-vallabi-benneta.jpg"/>
          <p:cNvPicPr>
            <a:picLocks noChangeAspect="1"/>
          </p:cNvPicPr>
          <p:nvPr/>
        </p:nvPicPr>
        <p:blipFill>
          <a:blip r:embed="rId3" cstate="print"/>
          <a:srcRect r="12220"/>
          <a:stretch>
            <a:fillRect/>
          </a:stretch>
        </p:blipFill>
        <p:spPr>
          <a:xfrm>
            <a:off x="4644008" y="3429000"/>
            <a:ext cx="4392488" cy="3288340"/>
          </a:xfrm>
          <a:prstGeom prst="rect">
            <a:avLst/>
          </a:prstGeom>
        </p:spPr>
      </p:pic>
      <p:pic>
        <p:nvPicPr>
          <p:cNvPr id="5" name="Рисунок 4" descr="1458995948_pitanie-vallabi-bennet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3429000"/>
            <a:ext cx="4392000" cy="3296348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533400" y="5410200"/>
            <a:ext cx="8610600" cy="88265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Разновидности </a:t>
            </a:r>
            <a:r>
              <a:rPr lang="ru-RU" b="1" dirty="0"/>
              <a:t>кенгуру</a:t>
            </a:r>
            <a:br>
              <a:rPr lang="ru-RU" b="1" dirty="0"/>
            </a:br>
            <a:endParaRPr lang="ru-RU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idx="4294967295"/>
          </p:nvPr>
        </p:nvSpPr>
        <p:spPr>
          <a:xfrm>
            <a:off x="0" y="666750"/>
            <a:ext cx="4291013" cy="6397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Рыжий кенгуру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half" idx="4294967295"/>
          </p:nvPr>
        </p:nvSpPr>
        <p:spPr>
          <a:xfrm>
            <a:off x="4714876" y="666750"/>
            <a:ext cx="4429124" cy="1119176"/>
          </a:xfrm>
        </p:spPr>
        <p:txBody>
          <a:bodyPr>
            <a:normAutofit fontScale="25000" lnSpcReduction="20000"/>
          </a:bodyPr>
          <a:lstStyle/>
          <a:p>
            <a:endParaRPr lang="ru-RU" sz="2800" dirty="0" smtClean="0"/>
          </a:p>
          <a:p>
            <a:pPr algn="ctr"/>
            <a:r>
              <a:rPr lang="ru-RU" sz="1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Серые</a:t>
            </a:r>
            <a:r>
              <a:rPr lang="ru-RU" sz="1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лесные кенгуру</a:t>
            </a:r>
            <a:endParaRPr lang="ru-RU" sz="1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 descr="C:\Users\Admin\Desktop\ryzhii-kengur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04864"/>
            <a:ext cx="4032448" cy="39604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dmin\Desktop\seryi-kenguru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204864"/>
            <a:ext cx="4104456" cy="39604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7897106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214290"/>
            <a:ext cx="7715304" cy="1887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Размеры кенгуру варьируют </a:t>
            </a:r>
            <a:b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очень широких пределах: </a:t>
            </a:r>
            <a:b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самые крупные рыжие кенгуру достигают в высоту 1,5 м и весят до 85-90 кг.</a:t>
            </a:r>
            <a:endParaRPr lang="ru-RU" sz="28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 descr="031566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7224" y="2000240"/>
            <a:ext cx="7643866" cy="4533092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Разновидности кенгуру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/>
          <a:lstStyle/>
          <a:p>
            <a:r>
              <a:rPr lang="ru-RU" b="1" dirty="0" smtClean="0"/>
              <a:t>Горные кенгуру</a:t>
            </a:r>
            <a:endParaRPr lang="ru-RU" b="1" dirty="0"/>
          </a:p>
        </p:txBody>
      </p:sp>
      <p:sp>
        <p:nvSpPr>
          <p:cNvPr id="9" name="Объект 8"/>
          <p:cNvSpPr>
            <a:spLocks noGrp="1"/>
          </p:cNvSpPr>
          <p:nvPr>
            <p:ph sz="half" idx="2"/>
          </p:nvPr>
        </p:nvSpPr>
        <p:spPr>
          <a:xfrm>
            <a:off x="4648200" y="1268760"/>
            <a:ext cx="4038600" cy="4857403"/>
          </a:xfrm>
        </p:spPr>
        <p:txBody>
          <a:bodyPr/>
          <a:lstStyle/>
          <a:p>
            <a:r>
              <a:rPr lang="ru-RU" b="1" dirty="0"/>
              <a:t>Древесные кенгуру </a:t>
            </a:r>
          </a:p>
        </p:txBody>
      </p:sp>
      <p:pic>
        <p:nvPicPr>
          <p:cNvPr id="6146" name="Picture 2" descr="C:\Users\Admin\Desktop\vallar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72816"/>
            <a:ext cx="3960440" cy="44644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Admin\Desktop\drevesnyy-kenguru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772815"/>
            <a:ext cx="3816424" cy="44644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2764809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5720" y="357167"/>
            <a:ext cx="85725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Наиболее необычны древесные кенгуру, обитают в густых лесах. </a:t>
            </a:r>
            <a:endParaRPr lang="ru-RU" sz="24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 descr="кенгуру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6000" y="1196734"/>
            <a:ext cx="8712000" cy="5594746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142852"/>
            <a:ext cx="72152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Древесный кенгуру </a:t>
            </a:r>
            <a:r>
              <a:rPr lang="ru-RU" sz="24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Гудфеллоу</a:t>
            </a:r>
            <a:r>
              <a:rPr lang="ru-RU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— </a:t>
            </a:r>
            <a:r>
              <a:rPr lang="ru-RU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крупный древесный кенгуру, </a:t>
            </a:r>
            <a:br>
              <a:rPr lang="ru-RU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эндемик Новой Гвинеи. </a:t>
            </a:r>
            <a:endParaRPr lang="ru-RU" sz="24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 descr="кенгуру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2000" y="1412777"/>
            <a:ext cx="7029024" cy="5271768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Разновидности кенгуру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196752"/>
            <a:ext cx="4038600" cy="4929411"/>
          </a:xfrm>
        </p:spPr>
        <p:txBody>
          <a:bodyPr>
            <a:normAutofit/>
          </a:bodyPr>
          <a:lstStyle/>
          <a:p>
            <a:r>
              <a:rPr lang="ru-RU" sz="2400" b="1" dirty="0"/>
              <a:t>Кольцехвостый кенгуру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196752"/>
            <a:ext cx="4038600" cy="4929411"/>
          </a:xfrm>
        </p:spPr>
        <p:txBody>
          <a:bodyPr>
            <a:normAutofit/>
          </a:bodyPr>
          <a:lstStyle/>
          <a:p>
            <a:r>
              <a:rPr lang="ru-RU" sz="2400" b="1" dirty="0"/>
              <a:t>Белогрудый </a:t>
            </a:r>
            <a:r>
              <a:rPr lang="ru-RU" sz="2400" b="1" dirty="0" err="1"/>
              <a:t>филандер</a:t>
            </a:r>
            <a:r>
              <a:rPr lang="ru-RU" sz="2400" b="1" dirty="0"/>
              <a:t> </a:t>
            </a:r>
            <a:r>
              <a:rPr lang="ru-RU" sz="1200" b="1" dirty="0" smtClean="0"/>
              <a:t>(карликовый кенгуру)</a:t>
            </a:r>
            <a:endParaRPr lang="ru-RU" sz="1200" b="1" dirty="0"/>
          </a:p>
        </p:txBody>
      </p:sp>
      <p:pic>
        <p:nvPicPr>
          <p:cNvPr id="7170" name="Picture 2" descr="C:\Users\Admin\Desktop\zhitel-gor-595928c7273d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700809"/>
            <a:ext cx="3816425" cy="42484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Admin\Desktop\filander-s-ostrova-kavau-5957a7048856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819398"/>
            <a:ext cx="3744416" cy="412988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5568639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5720" y="285729"/>
            <a:ext cx="86439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Кенгуру средних размеров называют </a:t>
            </a:r>
            <a:r>
              <a:rPr lang="ru-RU" sz="28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валлаби</a:t>
            </a:r>
            <a: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 descr="Macropus agilis Agile wallaby captive Brisbane, Australia-2831 low res.jpg"/>
          <p:cNvPicPr>
            <a:picLocks noChangeAspect="1"/>
          </p:cNvPicPr>
          <p:nvPr/>
        </p:nvPicPr>
        <p:blipFill>
          <a:blip r:embed="rId2" cstate="print"/>
          <a:srcRect t="4861"/>
          <a:stretch>
            <a:fillRect/>
          </a:stretch>
        </p:blipFill>
        <p:spPr>
          <a:xfrm>
            <a:off x="90000" y="1052736"/>
            <a:ext cx="8964000" cy="5637172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643570" y="285728"/>
            <a:ext cx="292895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Самые мелкие виды </a:t>
            </a:r>
            <a:br>
              <a:rPr lang="ru-RU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имеют длину всего 30 см </a:t>
            </a:r>
            <a:br>
              <a:rPr lang="ru-RU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весят 1-1,5 кг. </a:t>
            </a:r>
            <a:endParaRPr lang="ru-RU" sz="32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 descr="bettongia-penicillata_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134928" cy="6858000"/>
          </a:xfrm>
          <a:prstGeom prst="rect">
            <a:avLst/>
          </a:prstGeom>
        </p:spPr>
      </p:pic>
      <p:pic>
        <p:nvPicPr>
          <p:cNvPr id="8" name="Рисунок 7" descr="origina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0072" y="3573016"/>
            <a:ext cx="3852000" cy="296306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Когда к нам приходит весна в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А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встралии наступает яркая. Красочная осень.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 descr="C:\Users\Admin\Desktop\b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1"/>
            <a:ext cx="8280919" cy="453650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381147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850112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Самые мелкие виды — крысиными кенгуру или кенгуровыми крысами.</a:t>
            </a:r>
            <a:endParaRPr lang="ru-RU" sz="32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 descr="кенгуру-7 (1).jpg"/>
          <p:cNvPicPr>
            <a:picLocks noChangeAspect="1"/>
          </p:cNvPicPr>
          <p:nvPr/>
        </p:nvPicPr>
        <p:blipFill>
          <a:blip r:embed="rId2" cstate="print"/>
          <a:srcRect t="5050"/>
          <a:stretch>
            <a:fillRect/>
          </a:stretch>
        </p:blipFill>
        <p:spPr>
          <a:xfrm>
            <a:off x="288000" y="1412776"/>
            <a:ext cx="8568000" cy="5415037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Сумчатые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австралийские животные</a:t>
            </a:r>
            <a:br>
              <a:rPr lang="ru-RU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80728"/>
            <a:ext cx="4038600" cy="5145435"/>
          </a:xfrm>
        </p:spPr>
        <p:txBody>
          <a:bodyPr/>
          <a:lstStyle/>
          <a:p>
            <a:pPr algn="ctr"/>
            <a:r>
              <a:rPr lang="ru-RU" b="1" dirty="0" smtClean="0"/>
              <a:t>Коала</a:t>
            </a:r>
            <a:endParaRPr lang="ru-RU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80728"/>
            <a:ext cx="4038600" cy="5145435"/>
          </a:xfrm>
        </p:spPr>
        <p:txBody>
          <a:bodyPr/>
          <a:lstStyle/>
          <a:p>
            <a:r>
              <a:rPr lang="ru-RU" b="1" dirty="0"/>
              <a:t>Сумчатый дьявол </a:t>
            </a:r>
            <a:r>
              <a:rPr lang="ru-RU" sz="1200" b="1" dirty="0"/>
              <a:t>(Тасманийский дьявол)</a:t>
            </a:r>
            <a:endParaRPr lang="ru-RU" sz="1200" dirty="0"/>
          </a:p>
        </p:txBody>
      </p:sp>
      <p:pic>
        <p:nvPicPr>
          <p:cNvPr id="9218" name="Picture 2" descr="C:\Users\Admin\Desktop\112550d4d7782203333b02c7898061c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4104456" cy="46805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Admin\Desktop\samye-interesnye-jivotnye-avstralii-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700808"/>
            <a:ext cx="3960439" cy="45365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2106492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Сумчатые австралийские животные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052736"/>
            <a:ext cx="4038600" cy="5073427"/>
          </a:xfrm>
        </p:spPr>
        <p:txBody>
          <a:bodyPr/>
          <a:lstStyle/>
          <a:p>
            <a:pPr algn="ctr"/>
            <a:r>
              <a:rPr lang="ru-RU" b="1" dirty="0" smtClean="0"/>
              <a:t>Вомбат</a:t>
            </a:r>
            <a:endParaRPr lang="ru-RU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80728"/>
            <a:ext cx="4038600" cy="5145435"/>
          </a:xfrm>
        </p:spPr>
        <p:txBody>
          <a:bodyPr/>
          <a:lstStyle/>
          <a:p>
            <a:pPr algn="ctr"/>
            <a:r>
              <a:rPr lang="ru-RU" b="1" dirty="0" smtClean="0"/>
              <a:t>Утконос</a:t>
            </a:r>
            <a:endParaRPr lang="ru-RU" b="1" dirty="0"/>
          </a:p>
        </p:txBody>
      </p:sp>
      <p:pic>
        <p:nvPicPr>
          <p:cNvPr id="10242" name="Picture 2" descr="C:\Users\Admin\Desktop\samye-interesnye-jivotnye-avstralii-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0213"/>
            <a:ext cx="4032448" cy="439308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Admin\Desktop\samye-interesnye-jivotnye-avstralii-0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5388" y="1700212"/>
            <a:ext cx="3671068" cy="439308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9218030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568952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5036786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686800" cy="838200"/>
          </a:xfrm>
        </p:spPr>
        <p:txBody>
          <a:bodyPr/>
          <a:lstStyle/>
          <a:p>
            <a:r>
              <a:rPr lang="ru-RU" b="1" dirty="0" smtClean="0"/>
              <a:t>Герб Австралии</a:t>
            </a:r>
            <a:endParaRPr lang="ru-RU" b="1" dirty="0"/>
          </a:p>
        </p:txBody>
      </p:sp>
      <p:pic>
        <p:nvPicPr>
          <p:cNvPr id="11266" name="Picture 2" descr="C:\Users\Admin\Desktop\220px-Coat_of_arms_of_Australia_(1908-1912)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8208912" cy="460851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983448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Grp="1" noChangeAspect="1"/>
          </p:cNvPicPr>
          <p:nvPr>
            <p:ph type="pic" idx="4294967295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515" b="1515"/>
          <a:stretch>
            <a:fillRect/>
          </a:stretch>
        </p:blipFill>
        <p:spPr>
          <a:xfrm>
            <a:off x="4114800" y="615950"/>
            <a:ext cx="5029200" cy="3657600"/>
          </a:xfrm>
        </p:spPr>
      </p:pic>
      <p:sp>
        <p:nvSpPr>
          <p:cNvPr id="9" name="Текст 8"/>
          <p:cNvSpPr>
            <a:spLocks noGrp="1"/>
          </p:cNvSpPr>
          <p:nvPr>
            <p:ph type="body" sz="half" idx="4294967295"/>
          </p:nvPr>
        </p:nvSpPr>
        <p:spPr>
          <a:xfrm>
            <a:off x="0" y="5532438"/>
            <a:ext cx="5867400" cy="76835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СПАСИБО ЗА ВНИМАНИЕ</a:t>
            </a:r>
            <a:endParaRPr lang="ru-RU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8424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half" idx="4294967295"/>
          </p:nvPr>
        </p:nvSpPr>
        <p:spPr>
          <a:xfrm>
            <a:off x="357158" y="1142983"/>
            <a:ext cx="3143272" cy="4357719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Далекая, бескрайняя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Волшебная Австралия,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До нее сто тысяч миль,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Где все сказки – это быль.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Когда-то все мечтали мы,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Вот станем капитанами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И направим корабли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В край чудес на край земли.</a:t>
            </a:r>
          </a:p>
        </p:txBody>
      </p:sp>
      <p:pic>
        <p:nvPicPr>
          <p:cNvPr id="3074" name="Picture 2" descr="D:\Рабочий стол\МАМА\работка\ЖИВАЯ ПЛАНЕТА\австралия\australia6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36946" y="1000108"/>
            <a:ext cx="5298039" cy="42862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2356819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Рабочий стол\МАМА\аттестация\австралия\Ulur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469" y="332656"/>
            <a:ext cx="9119531" cy="60486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857224" y="731839"/>
            <a:ext cx="7786742" cy="91121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300" b="1" dirty="0"/>
              <a:t>Здесь совсем нет высоких гор и очень мало рек. Австралия — самый сухой континент, обитаемый людьми.</a:t>
            </a:r>
          </a:p>
        </p:txBody>
      </p:sp>
    </p:spTree>
    <p:extLst>
      <p:ext uri="{BB962C8B-B14F-4D97-AF65-F5344CB8AC3E}">
        <p14:creationId xmlns="" xmlns:p14="http://schemas.microsoft.com/office/powerpoint/2010/main" val="21337999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Рабочий стол\МАМА\работка\ЖИВАЯ ПЛАНЕТА\австралия\9864c837cdb7c7144f3098cf1b087517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8195387" cy="61465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 flipH="1">
            <a:off x="857224" y="5214950"/>
            <a:ext cx="7572427" cy="1143009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1800" dirty="0" smtClean="0">
                <a:solidFill>
                  <a:srgbClr val="002060"/>
                </a:solidFill>
                <a:effectLst/>
              </a:rPr>
              <a:t/>
            </a:r>
            <a:br>
              <a:rPr lang="ru-RU" sz="1800" dirty="0" smtClean="0">
                <a:solidFill>
                  <a:srgbClr val="002060"/>
                </a:solidFill>
                <a:effectLst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</a:rPr>
              <a:t>Огромную </a:t>
            </a:r>
            <a:r>
              <a:rPr lang="ru-RU" sz="2000" dirty="0">
                <a:solidFill>
                  <a:srgbClr val="002060"/>
                </a:solidFill>
                <a:effectLst/>
              </a:rPr>
              <a:t>часть страны занимают пустыни и </a:t>
            </a:r>
            <a:r>
              <a:rPr lang="ru-RU" sz="2000" dirty="0" smtClean="0">
                <a:solidFill>
                  <a:srgbClr val="002060"/>
                </a:solidFill>
                <a:effectLst/>
              </a:rPr>
              <a:t>территории. С высоты птичьего полета Австралия выглядит безрадостной и красной пустыней. </a:t>
            </a:r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1205440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:\Рабочий стол\МАМА\аттестация\австралия\mota_ru_0071607-3200x1200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836712"/>
            <a:ext cx="8568952" cy="49685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5122413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Рабочий стол\МАМА\аттестация\австралия\avstraliya_photo_1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8568952" cy="604867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2786050" y="4929198"/>
            <a:ext cx="6087620" cy="17145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1800" b="1" dirty="0">
                <a:solidFill>
                  <a:srgbClr val="002060"/>
                </a:solidFill>
              </a:rPr>
              <a:t>На побережье континента и в поймах рек расположены австралийские джунгли. </a:t>
            </a:r>
          </a:p>
          <a:p>
            <a:pPr marL="45720" indent="0" algn="ctr">
              <a:buNone/>
            </a:pPr>
            <a:r>
              <a:rPr lang="ru-RU" sz="1800" b="1" dirty="0">
                <a:solidFill>
                  <a:srgbClr val="002060"/>
                </a:solidFill>
              </a:rPr>
              <a:t>В основном это эвкалипты.</a:t>
            </a:r>
          </a:p>
          <a:p>
            <a:pPr marL="45720" indent="0" algn="ctr">
              <a:buNone/>
            </a:pPr>
            <a:r>
              <a:rPr lang="ru-RU" sz="1800" b="1" dirty="0">
                <a:solidFill>
                  <a:srgbClr val="002060"/>
                </a:solidFill>
              </a:rPr>
              <a:t> Дерево эвкалипт, за огромные размеры и быстрые темпы роста прозванное «зеленым небоскребом». </a:t>
            </a:r>
          </a:p>
        </p:txBody>
      </p:sp>
    </p:spTree>
    <p:extLst>
      <p:ext uri="{BB962C8B-B14F-4D97-AF65-F5344CB8AC3E}">
        <p14:creationId xmlns="" xmlns:p14="http://schemas.microsoft.com/office/powerpoint/2010/main" val="36303230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half" idx="4294967295"/>
          </p:nvPr>
        </p:nvSpPr>
        <p:spPr>
          <a:xfrm>
            <a:off x="0" y="765175"/>
            <a:ext cx="2487613" cy="3384550"/>
          </a:xfrm>
        </p:spPr>
        <p:txBody>
          <a:bodyPr>
            <a:noAutofit/>
          </a:bodyPr>
          <a:lstStyle/>
          <a:p>
            <a:r>
              <a:rPr lang="ru-RU" sz="1800" b="1" dirty="0"/>
              <a:t>А это необычное растение - бутылочное дерево. Дерево растёт в Восточной Австралии и очень любимо местным населением. Когда наступают периоды засухи, листья дерева идут на корм скоту. А вот ствол бутылочного дерева – это источник питьевой воды</a:t>
            </a:r>
          </a:p>
        </p:txBody>
      </p:sp>
      <p:pic>
        <p:nvPicPr>
          <p:cNvPr id="7" name="Picture 2" descr="D:\Рабочий стол\МАМА\аттестация\деревья\91f538ad6d4d184dc2f471887fe80c54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70502" y="522288"/>
            <a:ext cx="6183228" cy="48355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378166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195</TotalTime>
  <Words>412</Words>
  <Application>Microsoft Office PowerPoint</Application>
  <PresentationFormat>Экран (4:3)</PresentationFormat>
  <Paragraphs>52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Трек</vt:lpstr>
      <vt:lpstr>МБДОУ «Детский сад №78 комбинированного вида с татарским языком воспитания и обучения» Авиастроительного района г.казани</vt:lpstr>
      <vt:lpstr>Слайд 2</vt:lpstr>
      <vt:lpstr>Когда к нам приходит весна в Австралии наступает яркая. Красочная осень.</vt:lpstr>
      <vt:lpstr>Слайд 4</vt:lpstr>
      <vt:lpstr>Слайд 5</vt:lpstr>
      <vt:lpstr> Огромную часть страны занимают пустыни и территории. С высоты птичьего полета Австралия выглядит безрадостной и красной пустыней. 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Только в Австралии водится удивительное животное кенгуру, которое выращивает детёнышей в собственной сумке и отлично прыгает.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 Разновидности кенгуру </vt:lpstr>
      <vt:lpstr>Слайд 23</vt:lpstr>
      <vt:lpstr>Разновидности кенгуру</vt:lpstr>
      <vt:lpstr>Слайд 25</vt:lpstr>
      <vt:lpstr>Слайд 26</vt:lpstr>
      <vt:lpstr>Разновидности кенгуру</vt:lpstr>
      <vt:lpstr>Слайд 28</vt:lpstr>
      <vt:lpstr>Слайд 29</vt:lpstr>
      <vt:lpstr>Слайд 30</vt:lpstr>
      <vt:lpstr> Сумчатые австралийские животные  </vt:lpstr>
      <vt:lpstr>Сумчатые австралийские животные</vt:lpstr>
      <vt:lpstr>Слайд 33</vt:lpstr>
      <vt:lpstr>Герб Австралии</vt:lpstr>
      <vt:lpstr>Слайд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 ДОУ детский сад «Богатырь» пгт. Зуя Белогорского района Республики Крым</dc:title>
  <dc:creator>Admin</dc:creator>
  <cp:lastModifiedBy>Пользователь Windows</cp:lastModifiedBy>
  <cp:revision>23</cp:revision>
  <dcterms:created xsi:type="dcterms:W3CDTF">2018-04-04T17:39:46Z</dcterms:created>
  <dcterms:modified xsi:type="dcterms:W3CDTF">2020-05-04T08:50:08Z</dcterms:modified>
</cp:coreProperties>
</file>